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5143500" type="screen16x9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80" d="100"/>
          <a:sy n="80" d="100"/>
        </p:scale>
        <p:origin x="-864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=""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=""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4" y="877448"/>
            <a:ext cx="4814835" cy="374535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00050"/>
            <a:ext cx="6154713" cy="234315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82901"/>
            <a:ext cx="4954250" cy="1435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CB13-60AB-4CD5-9324-910D4C01901D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33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400050"/>
            <a:ext cx="8077200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2882900"/>
            <a:ext cx="7281332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8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0050"/>
            <a:ext cx="8077200" cy="21717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086100"/>
            <a:ext cx="6383552" cy="142875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80245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400050"/>
            <a:ext cx="6859787" cy="21717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1" y="2571750"/>
            <a:ext cx="6402467" cy="3619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3225802"/>
            <a:ext cx="6382361" cy="1289048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1" y="532968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1" y="2076451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8530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2571750"/>
            <a:ext cx="6382361" cy="127305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849735"/>
            <a:ext cx="6383552" cy="6651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6984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400050"/>
            <a:ext cx="6859786" cy="21717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1" y="2914650"/>
            <a:ext cx="638236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714750"/>
            <a:ext cx="63823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1" y="532968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1" y="2076451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82494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0050"/>
            <a:ext cx="7525658" cy="21717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1" y="2946401"/>
            <a:ext cx="6382361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575051"/>
            <a:ext cx="6382360" cy="93979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0886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1" y="400051"/>
            <a:ext cx="6554867" cy="282575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9005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400050"/>
            <a:ext cx="2044194" cy="33147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0"/>
            <a:ext cx="5850012" cy="41148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5845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400050"/>
            <a:ext cx="6554867" cy="2825753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F9E2-90D7-408D-9AD1-A0109C30EB24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605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85900"/>
            <a:ext cx="6402468" cy="17399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3365500"/>
            <a:ext cx="6402467" cy="114935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FD17F-4089-4393-AF01-794AE617E6E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3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1" y="400050"/>
            <a:ext cx="3949967" cy="282575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400050"/>
            <a:ext cx="3948238" cy="2819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C255-08A2-4CA1-B0B7-AD77F2FC1D99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099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400050"/>
            <a:ext cx="3716866" cy="4572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857251"/>
            <a:ext cx="3945467" cy="23685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7" y="425053"/>
            <a:ext cx="3764051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3" y="857250"/>
            <a:ext cx="3956705" cy="23622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118-F442-4D34-97EC-A14DE27957D1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3641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54F-36B0-42DA-A25D-4FE7D95D9FD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1015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93C1-7904-4A9E-985C-C0DD47A330E0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3713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400050"/>
            <a:ext cx="3200400" cy="1143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00050"/>
            <a:ext cx="4438755" cy="41148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1657352"/>
            <a:ext cx="32004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05385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085850"/>
            <a:ext cx="3563258" cy="85725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685800"/>
            <a:ext cx="3280974" cy="36004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8" y="2057400"/>
            <a:ext cx="3564223" cy="15621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4629150"/>
            <a:ext cx="5811724" cy="273844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D01E-A645-48D9-9D09-184B2DFAB35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9658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2921001"/>
            <a:ext cx="2470456" cy="1993900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1" y="3371850"/>
            <a:ext cx="655486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400051"/>
            <a:ext cx="6554867" cy="282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6" y="4629153"/>
            <a:ext cx="1200463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4629150"/>
            <a:ext cx="5811724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7" y="4183859"/>
            <a:ext cx="856907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81F75-857C-437E-B0B9-97FC08536403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826652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9" y="2796653"/>
            <a:ext cx="5753687" cy="52754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5" y="408703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循環器疾患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1660761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関東医科大学　循環器内科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1210" y="3513983"/>
            <a:ext cx="771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演題発表に関連し、発表者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らに開示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す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べき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関係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にある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企業などはありません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12804" y="1720580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↓ 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9" y="2796653"/>
            <a:ext cx="5753687" cy="52754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65072" y="3469964"/>
            <a:ext cx="8478928" cy="58308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</a:t>
            </a:r>
            <a:r>
              <a:rPr lang="ja-JP" altLang="en-US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発表者ら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</a:t>
            </a:r>
            <a:r>
              <a:rPr lang="en-US" altLang="ja-JP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企業として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8765" y="408703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循環器疾患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2874" y="1660761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大学　循環器内科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52859" y="3706804"/>
            <a:ext cx="537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講演料：　　　　　　　　　　　　　　太平製薬、黒海製薬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受託研究・共同研究費：          太平製薬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奨学寄付金：　 　　　　　　　　　 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29677" y="1661203"/>
            <a:ext cx="3328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↓ 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16851" y="4584162"/>
            <a:ext cx="63531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↑ 開示すべき内容が過去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年間にある項目のみ記載する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610</TotalTime>
  <Words>108</Words>
  <Application>Microsoft Office PowerPoint</Application>
  <PresentationFormat>画面に合わせる (16:9)</PresentationFormat>
  <Paragraphs>23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スライス</vt:lpstr>
      <vt:lpstr>発表者のＣＯ Ｉ 開示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itakiyo_t</cp:lastModifiedBy>
  <cp:revision>91</cp:revision>
  <cp:lastPrinted>2016-04-19T08:17:01Z</cp:lastPrinted>
  <dcterms:created xsi:type="dcterms:W3CDTF">2000-09-04T17:39:07Z</dcterms:created>
  <dcterms:modified xsi:type="dcterms:W3CDTF">2019-03-22T01:06:16Z</dcterms:modified>
</cp:coreProperties>
</file>